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/>
    <p:restoredTop sz="92676"/>
  </p:normalViewPr>
  <p:slideViewPr>
    <p:cSldViewPr snapToGrid="0" snapToObjects="1">
      <p:cViewPr varScale="1">
        <p:scale>
          <a:sx n="121" d="100"/>
          <a:sy n="121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1552166" y="2192777"/>
            <a:ext cx="350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/>
                </a:solidFill>
              </a:rPr>
              <a:t>package:js</a:t>
            </a:r>
            <a:r>
              <a:rPr lang="en-US" sz="2800" b="1" dirty="0">
                <a:solidFill>
                  <a:schemeClr val="accent1"/>
                </a:solidFill>
              </a:rPr>
              <a:t>/</a:t>
            </a:r>
            <a:r>
              <a:rPr lang="en-US" sz="2800" b="1" dirty="0" err="1">
                <a:solidFill>
                  <a:schemeClr val="accent1"/>
                </a:solidFill>
              </a:rPr>
              <a:t>js.dart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6033B-77C5-AD45-BAF5-CB19E0B2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66" y="1095069"/>
            <a:ext cx="1954924" cy="10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8612</TotalTime>
  <Words>7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110</cp:revision>
  <dcterms:created xsi:type="dcterms:W3CDTF">2019-04-03T08:15:16Z</dcterms:created>
  <dcterms:modified xsi:type="dcterms:W3CDTF">2020-07-04T15:28:44Z</dcterms:modified>
</cp:coreProperties>
</file>